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1748400" cx="17780000"/>
  <p:notesSz cx="6858000" cy="9144000"/>
  <p:embeddedFontLst>
    <p:embeddedFont>
      <p:font typeface="Corbel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600">
          <p15:clr>
            <a:srgbClr val="A4A3A4"/>
          </p15:clr>
        </p15:guide>
        <p15:guide id="2" orient="horz" pos="1000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1" roundtripDataSignature="AMtx7miWj6PwfkJUyKzvV83k6KGHDSZu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600"/>
        <p:guide pos="1000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font" Target="fonts/Corbel-boldItalic.fntdata"/><Relationship Id="rId9" Type="http://schemas.openxmlformats.org/officeDocument/2006/relationships/font" Target="fonts/Corbel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rbel-regular.fntdata"/><Relationship Id="rId8" Type="http://schemas.openxmlformats.org/officeDocument/2006/relationships/font" Target="fonts/Corbel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70150" y="685800"/>
            <a:ext cx="191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17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17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17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17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17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17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17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17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17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470150" y="685800"/>
            <a:ext cx="191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2222500" y="5195865"/>
            <a:ext cx="13335001" cy="110531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0"/>
              <a:buFont typeface="Calibri"/>
              <a:buNone/>
              <a:defRPr sz="8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222500" y="16675269"/>
            <a:ext cx="13335001" cy="7665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1pPr>
            <a:lvl2pPr lvl="1" algn="ctr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917"/>
              <a:buNone/>
              <a:defRPr sz="2917"/>
            </a:lvl2pPr>
            <a:lvl3pPr lvl="2" algn="ctr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625"/>
              <a:buNone/>
              <a:defRPr sz="2625"/>
            </a:lvl3pPr>
            <a:lvl4pPr lvl="3" algn="ctr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sz="2333"/>
            </a:lvl4pPr>
            <a:lvl5pPr lvl="4" algn="ctr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sz="2333"/>
            </a:lvl5pPr>
            <a:lvl6pPr lvl="5" algn="ctr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sz="2333"/>
            </a:lvl6pPr>
            <a:lvl7pPr lvl="6" algn="ctr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sz="2333"/>
            </a:lvl7pPr>
            <a:lvl8pPr lvl="7" algn="ctr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sz="2333"/>
            </a:lvl8pPr>
            <a:lvl9pPr lvl="8" algn="ctr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sz="2333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122237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5889625" y="29426078"/>
            <a:ext cx="600075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255712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1222375" y="1690311"/>
            <a:ext cx="15335250" cy="6136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-1182038" y="10855958"/>
            <a:ext cx="20144076" cy="1533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122237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5889625" y="29426078"/>
            <a:ext cx="600075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1255712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1188063" y="13226058"/>
            <a:ext cx="26905312" cy="3833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6590687" y="9503371"/>
            <a:ext cx="26905312" cy="11279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122237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5889625" y="29426078"/>
            <a:ext cx="600075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255712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1222375" y="1690311"/>
            <a:ext cx="15335250" cy="6136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222375" y="8451545"/>
            <a:ext cx="15335250" cy="20144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122237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5889625" y="29426078"/>
            <a:ext cx="600075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1255712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13115" y="7915060"/>
            <a:ext cx="15335250" cy="132064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0"/>
              <a:buFont typeface="Calibri"/>
              <a:buNone/>
              <a:defRPr sz="8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1213115" y="21246455"/>
            <a:ext cx="15335250" cy="69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rgbClr val="888888"/>
              </a:buClr>
              <a:buSzPts val="3500"/>
              <a:buNone/>
              <a:defRPr sz="3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rgbClr val="888888"/>
              </a:buClr>
              <a:buSzPts val="2917"/>
              <a:buNone/>
              <a:defRPr sz="2917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rgbClr val="888888"/>
              </a:buClr>
              <a:buSzPts val="2625"/>
              <a:buNone/>
              <a:defRPr sz="2625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rgbClr val="888888"/>
              </a:buClr>
              <a:buSzPts val="2333"/>
              <a:buNone/>
              <a:defRPr sz="233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rgbClr val="888888"/>
              </a:buClr>
              <a:buSzPts val="2333"/>
              <a:buNone/>
              <a:defRPr sz="233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rgbClr val="888888"/>
              </a:buClr>
              <a:buSzPts val="2333"/>
              <a:buNone/>
              <a:defRPr sz="233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rgbClr val="888888"/>
              </a:buClr>
              <a:buSzPts val="2333"/>
              <a:buNone/>
              <a:defRPr sz="233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rgbClr val="888888"/>
              </a:buClr>
              <a:buSzPts val="2333"/>
              <a:buNone/>
              <a:defRPr sz="233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rgbClr val="888888"/>
              </a:buClr>
              <a:buSzPts val="2333"/>
              <a:buNone/>
              <a:defRPr sz="233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122237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5889625" y="29426078"/>
            <a:ext cx="600075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1255712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222375" y="1690311"/>
            <a:ext cx="15335250" cy="6136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1222375" y="8451545"/>
            <a:ext cx="7556500" cy="20144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9001125" y="8451545"/>
            <a:ext cx="7556500" cy="20144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122237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5889625" y="29426078"/>
            <a:ext cx="600075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1255712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224691" y="1690311"/>
            <a:ext cx="15335250" cy="6136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224691" y="7782773"/>
            <a:ext cx="7521773" cy="38142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1" sz="3500"/>
            </a:lvl1pPr>
            <a:lvl2pPr indent="-228600" lvl="1" marL="914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917"/>
              <a:buNone/>
              <a:defRPr b="1" sz="2917"/>
            </a:lvl2pPr>
            <a:lvl3pPr indent="-228600" lvl="2" marL="1371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625"/>
              <a:buNone/>
              <a:defRPr b="1" sz="2625"/>
            </a:lvl3pPr>
            <a:lvl4pPr indent="-228600" lvl="3" marL="1828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b="1" sz="2333"/>
            </a:lvl4pPr>
            <a:lvl5pPr indent="-228600" lvl="4" marL="22860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b="1" sz="2333"/>
            </a:lvl5pPr>
            <a:lvl6pPr indent="-228600" lvl="5" marL="27432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b="1" sz="2333"/>
            </a:lvl6pPr>
            <a:lvl7pPr indent="-228600" lvl="6" marL="3200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b="1" sz="2333"/>
            </a:lvl7pPr>
            <a:lvl8pPr indent="-228600" lvl="7" marL="3657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b="1" sz="2333"/>
            </a:lvl8pPr>
            <a:lvl9pPr indent="-228600" lvl="8" marL="4114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b="1" sz="2333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1224691" y="11596990"/>
            <a:ext cx="7521773" cy="17057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9001125" y="7782773"/>
            <a:ext cx="7558816" cy="38142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1" sz="3500"/>
            </a:lvl1pPr>
            <a:lvl2pPr indent="-228600" lvl="1" marL="914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917"/>
              <a:buNone/>
              <a:defRPr b="1" sz="2917"/>
            </a:lvl2pPr>
            <a:lvl3pPr indent="-228600" lvl="2" marL="1371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625"/>
              <a:buNone/>
              <a:defRPr b="1" sz="2625"/>
            </a:lvl3pPr>
            <a:lvl4pPr indent="-228600" lvl="3" marL="1828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b="1" sz="2333"/>
            </a:lvl4pPr>
            <a:lvl5pPr indent="-228600" lvl="4" marL="22860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b="1" sz="2333"/>
            </a:lvl5pPr>
            <a:lvl6pPr indent="-228600" lvl="5" marL="27432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b="1" sz="2333"/>
            </a:lvl6pPr>
            <a:lvl7pPr indent="-228600" lvl="6" marL="3200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b="1" sz="2333"/>
            </a:lvl7pPr>
            <a:lvl8pPr indent="-228600" lvl="7" marL="3657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b="1" sz="2333"/>
            </a:lvl8pPr>
            <a:lvl9pPr indent="-228600" lvl="8" marL="4114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b="1" sz="2333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9001125" y="11596990"/>
            <a:ext cx="7558816" cy="17057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122237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5889625" y="29426078"/>
            <a:ext cx="600075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255712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1222375" y="1690311"/>
            <a:ext cx="15335250" cy="6136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122237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5889625" y="29426078"/>
            <a:ext cx="600075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1255712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122237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5889625" y="29426078"/>
            <a:ext cx="600075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1255712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1224692" y="2116561"/>
            <a:ext cx="5734512" cy="7407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67"/>
              <a:buFont typeface="Calibri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7558816" y="4571186"/>
            <a:ext cx="9001125" cy="22561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24954" lvl="0" marL="457200" algn="l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chemeClr val="dk1"/>
              </a:buClr>
              <a:buSzPts val="4667"/>
              <a:buChar char="•"/>
              <a:defRPr sz="4667"/>
            </a:lvl1pPr>
            <a:lvl2pPr indent="-487870" lvl="1" marL="914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4083"/>
              <a:buChar char="•"/>
              <a:defRPr sz="4083"/>
            </a:lvl2pPr>
            <a:lvl3pPr indent="-450850" lvl="2" marL="1371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3pPr>
            <a:lvl4pPr indent="-413829" lvl="3" marL="1828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917"/>
              <a:buChar char="•"/>
              <a:defRPr sz="2917"/>
            </a:lvl4pPr>
            <a:lvl5pPr indent="-413829" lvl="4" marL="22860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917"/>
              <a:buChar char="•"/>
              <a:defRPr sz="2917"/>
            </a:lvl5pPr>
            <a:lvl6pPr indent="-413829" lvl="5" marL="27432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917"/>
              <a:buChar char="•"/>
              <a:defRPr sz="2917"/>
            </a:lvl6pPr>
            <a:lvl7pPr indent="-413829" lvl="6" marL="3200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917"/>
              <a:buChar char="•"/>
              <a:defRPr sz="2917"/>
            </a:lvl7pPr>
            <a:lvl8pPr indent="-413829" lvl="7" marL="3657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917"/>
              <a:buChar char="•"/>
              <a:defRPr sz="2917"/>
            </a:lvl8pPr>
            <a:lvl9pPr indent="-413829" lvl="8" marL="4114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917"/>
              <a:buChar char="•"/>
              <a:defRPr sz="2917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1224692" y="9524524"/>
            <a:ext cx="5734512" cy="17645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sz="2333"/>
            </a:lvl1pPr>
            <a:lvl2pPr indent="-228600" lvl="1" marL="914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042"/>
              <a:buNone/>
              <a:defRPr sz="2042"/>
            </a:lvl2pPr>
            <a:lvl3pPr indent="-228600" lvl="2" marL="1371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3pPr>
            <a:lvl4pPr indent="-228600" lvl="3" marL="1828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458"/>
              <a:buNone/>
              <a:defRPr sz="1458"/>
            </a:lvl4pPr>
            <a:lvl5pPr indent="-228600" lvl="4" marL="22860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458"/>
              <a:buNone/>
              <a:defRPr sz="1458"/>
            </a:lvl5pPr>
            <a:lvl6pPr indent="-228600" lvl="5" marL="27432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458"/>
              <a:buNone/>
              <a:defRPr sz="1458"/>
            </a:lvl6pPr>
            <a:lvl7pPr indent="-228600" lvl="6" marL="3200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458"/>
              <a:buNone/>
              <a:defRPr sz="1458"/>
            </a:lvl7pPr>
            <a:lvl8pPr indent="-228600" lvl="7" marL="3657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458"/>
              <a:buNone/>
              <a:defRPr sz="1458"/>
            </a:lvl8pPr>
            <a:lvl9pPr indent="-228600" lvl="8" marL="4114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458"/>
              <a:buNone/>
              <a:defRPr sz="1458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122237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5889625" y="29426078"/>
            <a:ext cx="600075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1255712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224692" y="2116561"/>
            <a:ext cx="5734512" cy="7407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67"/>
              <a:buFont typeface="Calibri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7558816" y="4571186"/>
            <a:ext cx="9001125" cy="2256195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224692" y="9524524"/>
            <a:ext cx="5734512" cy="17645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  <a:defRPr sz="2333"/>
            </a:lvl1pPr>
            <a:lvl2pPr indent="-228600" lvl="1" marL="914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042"/>
              <a:buNone/>
              <a:defRPr sz="2042"/>
            </a:lvl2pPr>
            <a:lvl3pPr indent="-228600" lvl="2" marL="1371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3pPr>
            <a:lvl4pPr indent="-228600" lvl="3" marL="1828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458"/>
              <a:buNone/>
              <a:defRPr sz="1458"/>
            </a:lvl4pPr>
            <a:lvl5pPr indent="-228600" lvl="4" marL="22860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458"/>
              <a:buNone/>
              <a:defRPr sz="1458"/>
            </a:lvl5pPr>
            <a:lvl6pPr indent="-228600" lvl="5" marL="27432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458"/>
              <a:buNone/>
              <a:defRPr sz="1458"/>
            </a:lvl6pPr>
            <a:lvl7pPr indent="-228600" lvl="6" marL="32004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458"/>
              <a:buNone/>
              <a:defRPr sz="1458"/>
            </a:lvl7pPr>
            <a:lvl8pPr indent="-228600" lvl="7" marL="36576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458"/>
              <a:buNone/>
              <a:defRPr sz="1458"/>
            </a:lvl8pPr>
            <a:lvl9pPr indent="-228600" lvl="8" marL="411480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1458"/>
              <a:buNone/>
              <a:defRPr sz="1458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122237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5889625" y="29426078"/>
            <a:ext cx="600075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1255712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222375" y="1690311"/>
            <a:ext cx="15335250" cy="6136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17"/>
              <a:buFont typeface="Calibri"/>
              <a:buNone/>
              <a:defRPr b="0" i="0" sz="6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222375" y="8451545"/>
            <a:ext cx="15335250" cy="20144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7870" lvl="0" marL="457200" marR="0" rtl="0" algn="l">
              <a:lnSpc>
                <a:spcPct val="90000"/>
              </a:lnSpc>
              <a:spcBef>
                <a:spcPts val="1458"/>
              </a:spcBef>
              <a:spcAft>
                <a:spcPts val="0"/>
              </a:spcAft>
              <a:buClr>
                <a:schemeClr val="dk1"/>
              </a:buClr>
              <a:buSzPts val="4083"/>
              <a:buFont typeface="Arial"/>
              <a:buChar char="•"/>
              <a:defRPr b="0" i="0" sz="40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0850" lvl="1" marL="914400" marR="0" rtl="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3829" lvl="2" marL="1371600" marR="0" rtl="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917"/>
              <a:buFont typeface="Arial"/>
              <a:buChar char="•"/>
              <a:defRPr b="0" i="0" sz="29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5287" lvl="3" marL="1828800" marR="0" rtl="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•"/>
              <a:defRPr b="0" i="0" sz="26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5287" lvl="4" marL="2286000" marR="0" rtl="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•"/>
              <a:defRPr b="0" i="0" sz="26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5287" lvl="5" marL="2743200" marR="0" rtl="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•"/>
              <a:defRPr b="0" i="0" sz="26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5287" lvl="6" marL="3200400" marR="0" rtl="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•"/>
              <a:defRPr b="0" i="0" sz="26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5287" lvl="7" marL="3657600" marR="0" rtl="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•"/>
              <a:defRPr b="0" i="0" sz="26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5287" lvl="8" marL="4114800" marR="0" rtl="0" algn="l">
              <a:lnSpc>
                <a:spcPct val="90000"/>
              </a:lnSpc>
              <a:spcBef>
                <a:spcPts val="729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•"/>
              <a:defRPr b="0" i="0" sz="26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122237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5889625" y="29426078"/>
            <a:ext cx="600075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2557125" y="29426078"/>
            <a:ext cx="4000500" cy="1690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00">
          <p15:clr>
            <a:srgbClr val="F26B43"/>
          </p15:clr>
        </p15:guide>
        <p15:guide id="2" orient="horz" pos="100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0" y="26617613"/>
            <a:ext cx="17780000" cy="513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9047" y="-17858"/>
            <a:ext cx="17839597" cy="22426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type="ctrTitle"/>
          </p:nvPr>
        </p:nvSpPr>
        <p:spPr>
          <a:xfrm>
            <a:off x="2625304" y="2224834"/>
            <a:ext cx="13335000" cy="185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Digital Blue Tunnel">
      <a:dk1>
        <a:srgbClr val="000000"/>
      </a:dk1>
      <a:lt1>
        <a:srgbClr val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2021-09-29T19:56:12Z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